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573" autoAdjust="0"/>
    <p:restoredTop sz="96525" autoAdjust="0"/>
  </p:normalViewPr>
  <p:slideViewPr>
    <p:cSldViewPr>
      <p:cViewPr varScale="1">
        <p:scale>
          <a:sx n="83" d="100"/>
          <a:sy n="83" d="100"/>
        </p:scale>
        <p:origin x="195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87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18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79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71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35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14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45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7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13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31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31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54AD1-EAD3-4ABF-B67A-35230383C253}" type="datetimeFigureOut">
              <a:rPr kumimoji="1" lang="ja-JP" altLang="en-US" smtClean="0"/>
              <a:t>2025/5/15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1FD20-70B0-4DDD-9BF9-8BECF3143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66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154" y="104048"/>
            <a:ext cx="8992762" cy="1700808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kumimoji="1" lang="ja-JP" altLang="en-US" sz="2400" b="1" dirty="0"/>
              <a:t>第</a:t>
            </a:r>
            <a:r>
              <a:rPr kumimoji="1" lang="en-US" altLang="ja-JP" sz="2400" b="1" dirty="0"/>
              <a:t>30</a:t>
            </a:r>
            <a:r>
              <a:rPr kumimoji="1" lang="ja-JP" altLang="en-US" sz="2400" b="1" dirty="0"/>
              <a:t>回からくり改善</a:t>
            </a:r>
            <a:r>
              <a:rPr kumimoji="1" lang="en-US" altLang="ja-JP" sz="2400" b="1" baseline="30000" dirty="0">
                <a:latin typeface="メイリオ"/>
                <a:ea typeface="メイリオ"/>
                <a:cs typeface="メイリオ"/>
              </a:rPr>
              <a:t>®</a:t>
            </a:r>
            <a:r>
              <a:rPr kumimoji="1" lang="ja-JP" altLang="en-US" sz="2400" b="1" dirty="0"/>
              <a:t>くふう展</a:t>
            </a:r>
            <a:r>
              <a:rPr lang="en-US" altLang="ja-JP" sz="2400" b="1" dirty="0"/>
              <a:t>2025</a:t>
            </a:r>
            <a:br>
              <a:rPr kumimoji="1" lang="en-US" altLang="ja-JP" sz="1600" b="1" dirty="0"/>
            </a:br>
            <a:r>
              <a:rPr lang="ja-JP" altLang="en-US" sz="7300" b="1" dirty="0"/>
              <a:t>お荷物ラベル</a:t>
            </a:r>
            <a:br>
              <a:rPr lang="en-US" altLang="ja-JP" sz="8000" b="1" dirty="0"/>
            </a:b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3734" y="4950405"/>
            <a:ext cx="6472482" cy="1835587"/>
          </a:xfrm>
          <a:ln>
            <a:solidFill>
              <a:schemeClr val="tx1"/>
            </a:solidFill>
            <a:prstDash val="dash"/>
          </a:ln>
        </p:spPr>
        <p:txBody>
          <a:bodyPr anchor="ctr" anchorCtr="1">
            <a:noAutofit/>
          </a:bodyPr>
          <a:lstStyle/>
          <a:p>
            <a:pPr algn="l">
              <a:defRPr/>
            </a:pP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〒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455-0848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名古屋市港区金城ふ頭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2-2 </a:t>
            </a:r>
          </a:p>
          <a:p>
            <a:pPr algn="l">
              <a:defRPr/>
            </a:pP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Tel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r>
              <a:rPr lang="en-US" altLang="ja-JP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052-398-1771</a:t>
            </a:r>
            <a:r>
              <a:rPr lang="ja-JP" alt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（代表）</a:t>
            </a:r>
            <a:endParaRPr lang="en-US" altLang="ja-JP" sz="1800" dirty="0">
              <a:solidFill>
                <a:schemeClr val="tx1">
                  <a:lumMod val="85000"/>
                  <a:lumOff val="15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>
              <a:defRPr/>
            </a:pPr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ポートメッセなごや 第</a:t>
            </a:r>
            <a:r>
              <a:rPr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展示館</a:t>
            </a:r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>
              <a:defRPr/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回からくり改善</a:t>
            </a:r>
            <a:r>
              <a:rPr lang="en-US" altLang="ja-JP" sz="16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/>
                <a:ea typeface="メイリオ"/>
                <a:cs typeface="メイリオ"/>
              </a:rPr>
              <a:t>®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くふう展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2025</a:t>
            </a:r>
            <a:endParaRPr kumimoji="1" lang="ja-JP" altLang="en-US" sz="1600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599110" y="4950406"/>
            <a:ext cx="2443046" cy="18270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72000" rIns="91440" bIns="0" rtlCol="0" anchor="ctr" anchorCtr="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500"/>
              </a:lnSpc>
              <a:spcBef>
                <a:spcPts val="2400"/>
              </a:spcBef>
            </a:pPr>
            <a:r>
              <a:rPr lang="en-US" altLang="ja-JP" sz="5400" b="1" dirty="0"/>
              <a:t>11/11</a:t>
            </a:r>
            <a:r>
              <a:rPr lang="ja-JP" altLang="en-US" sz="2000" b="1" dirty="0"/>
              <a:t>（火）</a:t>
            </a:r>
            <a:br>
              <a:rPr lang="en-US" altLang="ja-JP" sz="7200" b="1" dirty="0"/>
            </a:br>
            <a:r>
              <a:rPr lang="en-US" altLang="ja-JP" sz="6000" b="1" dirty="0"/>
              <a:t>AM</a:t>
            </a:r>
            <a:r>
              <a:rPr lang="ja-JP" altLang="en-US" sz="3200" b="1" dirty="0"/>
              <a:t>必着</a:t>
            </a:r>
            <a:endParaRPr lang="ja-JP" altLang="en-US" sz="5400" b="1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555776" y="2002125"/>
            <a:ext cx="6361124" cy="1422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0" rIns="91440" bIns="3600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000"/>
              </a:lnSpc>
              <a:spcBef>
                <a:spcPts val="1200"/>
              </a:spcBef>
            </a:pPr>
            <a:endParaRPr lang="ja-JP" altLang="en-US" sz="6600" b="1" dirty="0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555776" y="3477951"/>
            <a:ext cx="237626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0" rIns="91440" bIns="3600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endParaRPr lang="en-US" altLang="ja-JP" sz="2000" b="1" dirty="0"/>
          </a:p>
          <a:p>
            <a:pPr algn="r">
              <a:lnSpc>
                <a:spcPts val="1200"/>
              </a:lnSpc>
            </a:pPr>
            <a:r>
              <a:rPr lang="ja-JP" altLang="en-US" sz="2000" b="1" dirty="0"/>
              <a:t>個</a:t>
            </a:r>
          </a:p>
        </p:txBody>
      </p:sp>
      <p:cxnSp>
        <p:nvCxnSpPr>
          <p:cNvPr id="9" name="直線コネクタ 8"/>
          <p:cNvCxnSpPr/>
          <p:nvPr/>
        </p:nvCxnSpPr>
        <p:spPr>
          <a:xfrm flipH="1">
            <a:off x="3000454" y="3791349"/>
            <a:ext cx="1656184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タイトル 1"/>
          <p:cNvSpPr txBox="1">
            <a:spLocks/>
          </p:cNvSpPr>
          <p:nvPr/>
        </p:nvSpPr>
        <p:spPr>
          <a:xfrm>
            <a:off x="107504" y="2132322"/>
            <a:ext cx="2580601" cy="864096"/>
          </a:xfrm>
          <a:prstGeom prst="rect">
            <a:avLst/>
          </a:prstGeom>
          <a:noFill/>
          <a:ln>
            <a:noFill/>
          </a:ln>
        </p:spPr>
        <p:txBody>
          <a:bodyPr vert="horz" lIns="91440" tIns="0" rIns="91440" bIns="3600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200"/>
              </a:lnSpc>
            </a:pPr>
            <a:r>
              <a:rPr lang="ja-JP" altLang="en-US" sz="3600" b="1" dirty="0"/>
              <a:t>出品企業名</a:t>
            </a: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112429" y="3741550"/>
            <a:ext cx="2376263" cy="864096"/>
          </a:xfrm>
          <a:prstGeom prst="rect">
            <a:avLst/>
          </a:prstGeom>
          <a:noFill/>
          <a:ln>
            <a:noFill/>
          </a:ln>
        </p:spPr>
        <p:txBody>
          <a:bodyPr vert="horz" lIns="91440" tIns="0" rIns="91440" bIns="3600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500"/>
              </a:lnSpc>
            </a:pPr>
            <a:r>
              <a:rPr lang="ja-JP" altLang="en-US" sz="3600" b="1" dirty="0"/>
              <a:t>合計</a:t>
            </a:r>
            <a:endParaRPr lang="en-US" altLang="ja-JP" sz="3600" b="1" dirty="0"/>
          </a:p>
          <a:p>
            <a:pPr>
              <a:lnSpc>
                <a:spcPts val="3500"/>
              </a:lnSpc>
            </a:pPr>
            <a:r>
              <a:rPr lang="ja-JP" altLang="en-US" sz="3600" b="1" dirty="0"/>
              <a:t>個口数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25D05-0663-8F58-A8F4-36491531A179}"/>
              </a:ext>
            </a:extLst>
          </p:cNvPr>
          <p:cNvSpPr txBox="1"/>
          <p:nvPr/>
        </p:nvSpPr>
        <p:spPr>
          <a:xfrm>
            <a:off x="2555776" y="2095600"/>
            <a:ext cx="6336704" cy="125215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36000" rtlCol="0" anchor="t">
            <a:noAutofit/>
          </a:bodyPr>
          <a:lstStyle/>
          <a:p>
            <a:pPr algn="l">
              <a:lnSpc>
                <a:spcPts val="5500"/>
              </a:lnSpc>
            </a:pPr>
            <a:endParaRPr kumimoji="1" lang="ja-JP" altLang="en-US" sz="40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FBA8B49-732E-DCB2-746C-0DF19F345C02}"/>
              </a:ext>
            </a:extLst>
          </p:cNvPr>
          <p:cNvSpPr txBox="1"/>
          <p:nvPr/>
        </p:nvSpPr>
        <p:spPr>
          <a:xfrm>
            <a:off x="3131840" y="3658817"/>
            <a:ext cx="813584" cy="5285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36000" rtlCol="0" anchor="t">
            <a:noAutofit/>
          </a:bodyPr>
          <a:lstStyle/>
          <a:p>
            <a:pPr algn="l">
              <a:lnSpc>
                <a:spcPts val="5500"/>
              </a:lnSpc>
            </a:pPr>
            <a:endParaRPr kumimoji="1" lang="ja-JP" altLang="en-US" sz="5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F0D8EBC-96C4-DC62-4CAC-A24D319508A8}"/>
              </a:ext>
            </a:extLst>
          </p:cNvPr>
          <p:cNvSpPr txBox="1"/>
          <p:nvPr/>
        </p:nvSpPr>
        <p:spPr>
          <a:xfrm>
            <a:off x="3855347" y="4129266"/>
            <a:ext cx="644644" cy="53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36000" rtlCol="0" anchor="t">
            <a:noAutofit/>
          </a:bodyPr>
          <a:lstStyle/>
          <a:p>
            <a:pPr algn="l">
              <a:lnSpc>
                <a:spcPts val="5500"/>
              </a:lnSpc>
            </a:pPr>
            <a:endParaRPr kumimoji="1" lang="ja-JP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36113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solidFill>
            <a:schemeClr val="tx1"/>
          </a:solidFill>
        </a:ln>
      </a:spPr>
      <a:bodyPr vert="horz" lIns="91440" tIns="0" rIns="91440" bIns="36000" rtlCol="0" anchor="t">
        <a:noAutofit/>
      </a:bodyPr>
      <a:lstStyle>
        <a:defPPr algn="l">
          <a:lnSpc>
            <a:spcPts val="5500"/>
          </a:lnSpc>
          <a:defRPr sz="5400" b="1"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51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​​テーマ</vt:lpstr>
      <vt:lpstr>第30回からくり改善®くふう展2025 お荷物ラベル </vt:lpstr>
    </vt:vector>
  </TitlesOfParts>
  <Company>（公社）日本プラントメンテナンス協会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からくり改善くふう展2016/製造現場の「見える化」改善展2016 お荷物ラベル コピーしてご使用ください</dc:title>
  <dc:creator>jp0130</dc:creator>
  <cp:lastModifiedBy>JP0949</cp:lastModifiedBy>
  <cp:revision>26</cp:revision>
  <cp:lastPrinted>2022-10-14T01:31:43Z</cp:lastPrinted>
  <dcterms:created xsi:type="dcterms:W3CDTF">2016-02-22T02:22:35Z</dcterms:created>
  <dcterms:modified xsi:type="dcterms:W3CDTF">2025-05-15T05:00:03Z</dcterms:modified>
</cp:coreProperties>
</file>